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notesMasterIdLst>
    <p:notesMasterId r:id="rId15"/>
  </p:notesMasterIdLst>
  <p:sldSz cx="14630400" cy="8229600"/>
  <p:notesSz cx="8229600" cy="14630400"/>
  <p:embeddedFontLst>
    <p:embeddedFont>
      <p:font typeface="Unbounded"/>
      <p:regular r:id="rId20"/>
    </p:embeddedFont>
    <p:embeddedFont>
      <p:font typeface="Unbounded"/>
      <p:regular r:id="rId21"/>
    </p:embeddedFont>
    <p:embeddedFont>
      <p:font typeface="Open Sans"/>
      <p:regular r:id="rId22"/>
    </p:embeddedFont>
    <p:embeddedFont>
      <p:font typeface="Open Sans"/>
      <p:regular r:id="rId23"/>
    </p:embeddedFont>
    <p:embeddedFont>
      <p:font typeface="Open Sans"/>
      <p:regular r:id="rId24"/>
    </p:embeddedFont>
    <p:embeddedFont>
      <p:font typeface="Open Sans"/>
      <p:regular r:id="rId25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20" Type="http://schemas.openxmlformats.org/officeDocument/2006/relationships/font" Target="fonts/font1.fntdata"/><Relationship Id="rId21" Type="http://schemas.openxmlformats.org/officeDocument/2006/relationships/font" Target="fonts/font2.fntdata"/><Relationship Id="rId22" Type="http://schemas.openxmlformats.org/officeDocument/2006/relationships/font" Target="fonts/font3.fntdata"/><Relationship Id="rId23" Type="http://schemas.openxmlformats.org/officeDocument/2006/relationships/font" Target="fonts/font4.fntdata"/><Relationship Id="rId24" Type="http://schemas.openxmlformats.org/officeDocument/2006/relationships/font" Target="fonts/font5.fntdata"/><Relationship Id="rId25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2-1.png"/><Relationship Id="rId3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3-1.png"/><Relationship Id="rId3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4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png"/><Relationship Id="rId3" Type="http://schemas.openxmlformats.org/officeDocument/2006/relationships/image" Target="../media/image-11-3.png"/><Relationship Id="rId4" Type="http://schemas.openxmlformats.org/officeDocument/2006/relationships/image" Target="../media/image-11-4.png"/><Relationship Id="rId5" Type="http://schemas.openxmlformats.org/officeDocument/2006/relationships/slideLayout" Target="../slideLayouts/slideLayout12.xml"/><Relationship Id="rId6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rapi.jp/" TargetMode="External"/><Relationship Id="rId3" Type="http://schemas.openxmlformats.org/officeDocument/2006/relationships/hyperlink" Target="https://www.instagram.com/wrapi_piano/" TargetMode="External"/><Relationship Id="rId4" Type="http://schemas.openxmlformats.org/officeDocument/2006/relationships/hyperlink" Target="https://youtu.be/KK9DJVtSVcI?si=CIiybC49WN_mOSZq" TargetMode="External"/><Relationship Id="rId1" Type="http://schemas.openxmlformats.org/officeDocument/2006/relationships/image" Target="../media/image-13-1.png"/><Relationship Id="rId5" Type="http://schemas.openxmlformats.org/officeDocument/2006/relationships/slideLayout" Target="../slideLayouts/slideLayout14.xml"/><Relationship Id="rId6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hyperlink" Target="http://www.city.shimanto.lg.jp/site/shimantopia/" TargetMode="External"/><Relationship Id="rId2" Type="http://schemas.openxmlformats.org/officeDocument/2006/relationships/image" Target="../media/image-4-1.png"/><Relationship Id="rId3" Type="http://schemas.openxmlformats.org/officeDocument/2006/relationships/slideLayout" Target="../slideLayouts/slideLayout5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4.png"/><Relationship Id="rId5" Type="http://schemas.openxmlformats.org/officeDocument/2006/relationships/slideLayout" Target="../slideLayouts/slideLayout9.xml"/><Relationship Id="rId6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image" Target="../media/image-9-4.png"/><Relationship Id="rId5" Type="http://schemas.openxmlformats.org/officeDocument/2006/relationships/slideLayout" Target="../slideLayouts/slideLayout10.xml"/><Relationship Id="rId6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691527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WRAPI🄬の役割と未来への挑戦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449247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音楽は、地域文化を育み、感動を広げるかけがえのない存在です。 </a:t>
            </a:r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
</a:t>
            </a:r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この資料では、WRAPIを通じて御社ビジネスの新たな可能性をご提案</a:t>
            </a:r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
</a:t>
            </a:r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いたします。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4165402"/>
            <a:ext cx="849332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共に未来を創るパートナーシップ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5214342"/>
            <a:ext cx="4196358" cy="1685092"/>
          </a:xfrm>
          <a:prstGeom prst="roundRect">
            <a:avLst>
              <a:gd name="adj" fmla="val 5654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28224" y="544877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全力サポート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8224" y="5939195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御社のビジネス成功を第一に考え、全力でサポートいたします。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5216962" y="5214342"/>
            <a:ext cx="4196358" cy="1685092"/>
          </a:xfrm>
          <a:prstGeom prst="roundRect">
            <a:avLst>
              <a:gd name="adj" fmla="val 5654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5451396" y="544877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ロマン楽器様の声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5451396" y="5939195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「wrapiのおかげで、新たな顧客層を開拓できました。」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9640133" y="5214342"/>
            <a:ext cx="4196358" cy="1685092"/>
          </a:xfrm>
          <a:prstGeom prst="roundRect">
            <a:avLst>
              <a:gd name="adj" fmla="val 5654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874568" y="5448776"/>
            <a:ext cx="308598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スノーフレイクス様の声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9874568" y="5939195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「季節感あるデザインで、店舗の雰囲気が一新しました。」</a:t>
            </a: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3293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55293" y="525542"/>
            <a:ext cx="5833824" cy="9555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750"/>
              </a:lnSpc>
              <a:buNone/>
            </a:pPr>
            <a:r>
              <a:rPr lang="en-US" sz="3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【限定企画】</a:t>
            </a:r>
            <a:pPr indent="0" marL="0">
              <a:lnSpc>
                <a:spcPts val="3750"/>
              </a:lnSpc>
              <a:buNone/>
            </a:pPr>
            <a:r>
              <a:rPr lang="en-US" sz="3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
</a:t>
            </a:r>
            <a:pPr indent="0" marL="0">
              <a:lnSpc>
                <a:spcPts val="3750"/>
              </a:lnSpc>
              <a:buNone/>
            </a:pPr>
            <a:r>
              <a:rPr lang="en-US" sz="3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WRAPI🄬モニターキャンペーン</a:t>
            </a:r>
            <a:endParaRPr lang="en-US" sz="3000" dirty="0"/>
          </a:p>
        </p:txBody>
      </p:sp>
      <p:sp>
        <p:nvSpPr>
          <p:cNvPr id="4" name="Text 1"/>
          <p:cNvSpPr/>
          <p:nvPr/>
        </p:nvSpPr>
        <p:spPr>
          <a:xfrm>
            <a:off x="6155293" y="1696164"/>
            <a:ext cx="7806214" cy="6115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WRAPI🄬をもっと沢山の方々に知ってもらいたい！そのお手伝いをいただける企業様にモニター特別価格でWRAPI🄬をご提供いたします。</a:t>
            </a:r>
            <a:endParaRPr lang="en-US" sz="1500" dirty="0"/>
          </a:p>
        </p:txBody>
      </p:sp>
      <p:sp>
        <p:nvSpPr>
          <p:cNvPr id="5" name="Text 2"/>
          <p:cNvSpPr/>
          <p:nvPr/>
        </p:nvSpPr>
        <p:spPr>
          <a:xfrm>
            <a:off x="6155293" y="2522696"/>
            <a:ext cx="7806214" cy="3823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基本施工費用300,000円+taxが、→198,000円+taxに！</a:t>
            </a:r>
            <a:endParaRPr lang="en-US" sz="18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5293" y="3120033"/>
            <a:ext cx="955715" cy="152912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397710" y="3311128"/>
            <a:ext cx="2389227" cy="2986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先着3社限定！</a:t>
            </a:r>
            <a:endParaRPr lang="en-US" sz="1850" dirty="0"/>
          </a:p>
        </p:txBody>
      </p:sp>
      <p:sp>
        <p:nvSpPr>
          <p:cNvPr id="8" name="Text 4"/>
          <p:cNvSpPr/>
          <p:nvPr/>
        </p:nvSpPr>
        <p:spPr>
          <a:xfrm>
            <a:off x="7397710" y="3724394"/>
            <a:ext cx="6563797" cy="305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WRAPI🄬のロゴを配置することが条件です。</a:t>
            </a:r>
            <a:endParaRPr lang="en-US" sz="150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5293" y="4649153"/>
            <a:ext cx="955715" cy="152912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397710" y="4840248"/>
            <a:ext cx="2389227" cy="2986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ネットで発信</a:t>
            </a:r>
            <a:endParaRPr lang="en-US" sz="1850" dirty="0"/>
          </a:p>
        </p:txBody>
      </p:sp>
      <p:sp>
        <p:nvSpPr>
          <p:cNvPr id="11" name="Text 6"/>
          <p:cNvSpPr/>
          <p:nvPr/>
        </p:nvSpPr>
        <p:spPr>
          <a:xfrm>
            <a:off x="7397710" y="5253514"/>
            <a:ext cx="6563797" cy="6115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デザインから設置まで取材させていただきます。モニター様と弊社双方のSNS発信。WRAPI🄬を世界に広めます。</a:t>
            </a:r>
            <a:endParaRPr lang="en-US" sz="150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5293" y="6178272"/>
            <a:ext cx="955715" cy="152912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397710" y="6369368"/>
            <a:ext cx="2389227" cy="2986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アンケートのお願い</a:t>
            </a:r>
            <a:endParaRPr lang="en-US" sz="1850" dirty="0"/>
          </a:p>
        </p:txBody>
      </p:sp>
      <p:sp>
        <p:nvSpPr>
          <p:cNvPr id="14" name="Text 8"/>
          <p:cNvSpPr/>
          <p:nvPr/>
        </p:nvSpPr>
        <p:spPr>
          <a:xfrm>
            <a:off x="7397710" y="6782633"/>
            <a:ext cx="6563797" cy="305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WRAPI🄬の制作事例等で発信するアンケートにご協力いただきます。</a:t>
            </a:r>
            <a:endParaRPr lang="en-US" sz="15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72800" y="0"/>
            <a:ext cx="36576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22158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安心のサポート体制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1118711" y="2270522"/>
            <a:ext cx="30480" cy="4737378"/>
          </a:xfrm>
          <a:prstGeom prst="roundRect">
            <a:avLst>
              <a:gd name="adj" fmla="val 312558"/>
            </a:avLst>
          </a:prstGeom>
          <a:solidFill>
            <a:srgbClr val="BCDBD4"/>
          </a:solidFill>
          <a:ln/>
        </p:spPr>
      </p:sp>
      <p:sp>
        <p:nvSpPr>
          <p:cNvPr id="5" name="Shape 2"/>
          <p:cNvSpPr/>
          <p:nvPr/>
        </p:nvSpPr>
        <p:spPr>
          <a:xfrm>
            <a:off x="1358622" y="2765584"/>
            <a:ext cx="793790" cy="30480"/>
          </a:xfrm>
          <a:prstGeom prst="roundRect">
            <a:avLst>
              <a:gd name="adj" fmla="val 312558"/>
            </a:avLst>
          </a:prstGeom>
          <a:solidFill>
            <a:srgbClr val="BCDBD4"/>
          </a:solidFill>
          <a:ln/>
        </p:spPr>
      </p:sp>
      <p:sp>
        <p:nvSpPr>
          <p:cNvPr id="6" name="Shape 3"/>
          <p:cNvSpPr/>
          <p:nvPr/>
        </p:nvSpPr>
        <p:spPr>
          <a:xfrm>
            <a:off x="878800" y="2525673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1045488" y="2610683"/>
            <a:ext cx="176927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1</a:t>
            </a:r>
            <a:endParaRPr lang="en-US" sz="2650" dirty="0"/>
          </a:p>
        </p:txBody>
      </p:sp>
      <p:sp>
        <p:nvSpPr>
          <p:cNvPr id="8" name="Text 5"/>
          <p:cNvSpPr/>
          <p:nvPr/>
        </p:nvSpPr>
        <p:spPr>
          <a:xfrm>
            <a:off x="2381488" y="2497336"/>
            <a:ext cx="452544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専門スタッフによる丁寧なサポート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2381488" y="2987754"/>
            <a:ext cx="779752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経験豊富なスタッフが、導入から運用までサポートします。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1358622" y="4299347"/>
            <a:ext cx="793790" cy="30480"/>
          </a:xfrm>
          <a:prstGeom prst="roundRect">
            <a:avLst>
              <a:gd name="adj" fmla="val 312558"/>
            </a:avLst>
          </a:prstGeom>
          <a:solidFill>
            <a:srgbClr val="BCDBD4"/>
          </a:solidFill>
          <a:ln/>
        </p:spPr>
      </p:sp>
      <p:sp>
        <p:nvSpPr>
          <p:cNvPr id="11" name="Shape 8"/>
          <p:cNvSpPr/>
          <p:nvPr/>
        </p:nvSpPr>
        <p:spPr>
          <a:xfrm>
            <a:off x="878800" y="4059436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991910" y="4144447"/>
            <a:ext cx="28408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2</a:t>
            </a:r>
            <a:endParaRPr lang="en-US" sz="2650" dirty="0"/>
          </a:p>
        </p:txBody>
      </p:sp>
      <p:sp>
        <p:nvSpPr>
          <p:cNvPr id="13" name="Text 10"/>
          <p:cNvSpPr/>
          <p:nvPr/>
        </p:nvSpPr>
        <p:spPr>
          <a:xfrm>
            <a:off x="2381488" y="4031099"/>
            <a:ext cx="481738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デザイン制作から施工までの一貫体制</a:t>
            </a:r>
            <a:endParaRPr lang="en-US" sz="2200" dirty="0"/>
          </a:p>
        </p:txBody>
      </p:sp>
      <p:sp>
        <p:nvSpPr>
          <p:cNvPr id="14" name="Text 11"/>
          <p:cNvSpPr/>
          <p:nvPr/>
        </p:nvSpPr>
        <p:spPr>
          <a:xfrm>
            <a:off x="2381488" y="4521517"/>
            <a:ext cx="779752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お客様のご要望を丁寧にヒアリングし、最適なデザインを提案します。</a:t>
            </a:r>
            <a:endParaRPr lang="en-US" sz="1750" dirty="0"/>
          </a:p>
        </p:txBody>
      </p:sp>
      <p:sp>
        <p:nvSpPr>
          <p:cNvPr id="15" name="Shape 12"/>
          <p:cNvSpPr/>
          <p:nvPr/>
        </p:nvSpPr>
        <p:spPr>
          <a:xfrm>
            <a:off x="1358622" y="5833110"/>
            <a:ext cx="793790" cy="30480"/>
          </a:xfrm>
          <a:prstGeom prst="roundRect">
            <a:avLst>
              <a:gd name="adj" fmla="val 312558"/>
            </a:avLst>
          </a:prstGeom>
          <a:solidFill>
            <a:srgbClr val="BCDBD4"/>
          </a:solidFill>
          <a:ln/>
        </p:spPr>
      </p:sp>
      <p:sp>
        <p:nvSpPr>
          <p:cNvPr id="16" name="Shape 13"/>
          <p:cNvSpPr/>
          <p:nvPr/>
        </p:nvSpPr>
        <p:spPr>
          <a:xfrm>
            <a:off x="878800" y="559319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991195" y="5678210"/>
            <a:ext cx="285512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3</a:t>
            </a:r>
            <a:endParaRPr lang="en-US" sz="2650" dirty="0"/>
          </a:p>
        </p:txBody>
      </p:sp>
      <p:sp>
        <p:nvSpPr>
          <p:cNvPr id="18" name="Text 15"/>
          <p:cNvSpPr/>
          <p:nvPr/>
        </p:nvSpPr>
        <p:spPr>
          <a:xfrm>
            <a:off x="2381488" y="5564862"/>
            <a:ext cx="395025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導入後のアフターフォロー体制</a:t>
            </a:r>
            <a:endParaRPr lang="en-US" sz="2200" dirty="0"/>
          </a:p>
        </p:txBody>
      </p:sp>
      <p:sp>
        <p:nvSpPr>
          <p:cNvPr id="19" name="Text 16"/>
          <p:cNvSpPr/>
          <p:nvPr/>
        </p:nvSpPr>
        <p:spPr>
          <a:xfrm>
            <a:off x="2381488" y="6055281"/>
            <a:ext cx="779752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定期的なメンテナンスや新たな提案で、長期的なパートナーシップを築きます。</a:t>
            </a:r>
            <a:endParaRPr lang="en-US" sz="17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72800" y="0"/>
            <a:ext cx="36576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947976"/>
            <a:ext cx="907161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お問合せ、モニター申込はこちらへ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252067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60477" y="2337078"/>
            <a:ext cx="176927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530906" y="225206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お電話は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530906" y="2742486"/>
            <a:ext cx="384214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WRAPI🄬運営店：株式会社トリイ</a:t>
            </a:r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
</a:t>
            </a:r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0740-22-2063</a:t>
            </a:r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
</a:t>
            </a:r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10:30-19:30 月曜休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5599867" y="2252067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5712976" y="2337078"/>
            <a:ext cx="28408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6336983" y="225206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メールは、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6336983" y="2742486"/>
            <a:ext cx="384214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info@wrapi.jp</a:t>
            </a:r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
</a:t>
            </a:r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24h受付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793790" y="431315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906185" y="4398169"/>
            <a:ext cx="285512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1530906" y="4313158"/>
            <a:ext cx="328088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ホームページ、SNSは、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1530906" y="4803577"/>
            <a:ext cx="86481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HP　</a:t>
            </a:r>
            <a:pPr indent="0" marL="0">
              <a:lnSpc>
                <a:spcPts val="2850"/>
              </a:lnSpc>
              <a:buNone/>
            </a:pPr>
            <a:r>
              <a:rPr lang="en-US" sz="1750" u="sng" dirty="0">
                <a:solidFill>
                  <a:srgbClr val="26A68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https://www.wrapi.jp/</a:t>
            </a:r>
            <a:endParaRPr lang="en-US" sz="1750" dirty="0"/>
          </a:p>
        </p:txBody>
      </p:sp>
      <p:sp>
        <p:nvSpPr>
          <p:cNvPr id="16" name="Text 13"/>
          <p:cNvSpPr/>
          <p:nvPr/>
        </p:nvSpPr>
        <p:spPr>
          <a:xfrm>
            <a:off x="1530906" y="5302568"/>
            <a:ext cx="86481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instagram　</a:t>
            </a:r>
            <a:pPr indent="0" marL="0">
              <a:lnSpc>
                <a:spcPts val="2850"/>
              </a:lnSpc>
              <a:buNone/>
            </a:pPr>
            <a:r>
              <a:rPr lang="en-US" sz="1750" u="sng" dirty="0">
                <a:solidFill>
                  <a:srgbClr val="26A68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  <a:hlinkClick r:id="rId3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https://www.instagram.com/wrapi_piano/</a:t>
            </a:r>
            <a:endParaRPr lang="en-US" sz="1750" dirty="0"/>
          </a:p>
        </p:txBody>
      </p:sp>
      <p:sp>
        <p:nvSpPr>
          <p:cNvPr id="17" name="Text 14"/>
          <p:cNvSpPr/>
          <p:nvPr/>
        </p:nvSpPr>
        <p:spPr>
          <a:xfrm>
            <a:off x="1530906" y="5801558"/>
            <a:ext cx="86481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YouTube　</a:t>
            </a:r>
            <a:pPr indent="0" marL="0">
              <a:lnSpc>
                <a:spcPts val="2850"/>
              </a:lnSpc>
              <a:buNone/>
            </a:pPr>
            <a:r>
              <a:rPr lang="en-US" sz="1750" u="sng" dirty="0">
                <a:solidFill>
                  <a:srgbClr val="26A68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  <a:hlinkClick r:id="rId4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https://youtu.be/KK9DJVtSVcI?si=CIiybC49WN_mOSZq</a:t>
            </a:r>
            <a:endParaRPr lang="en-US" sz="1750" dirty="0"/>
          </a:p>
        </p:txBody>
      </p:sp>
      <p:sp>
        <p:nvSpPr>
          <p:cNvPr id="18" name="Text 15"/>
          <p:cNvSpPr/>
          <p:nvPr/>
        </p:nvSpPr>
        <p:spPr>
          <a:xfrm>
            <a:off x="1530906" y="6300549"/>
            <a:ext cx="86481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9" name="Text 16"/>
          <p:cNvSpPr/>
          <p:nvPr/>
        </p:nvSpPr>
        <p:spPr>
          <a:xfrm>
            <a:off x="793790" y="6918603"/>
            <a:ext cx="93852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お問い合わせ：0740-22-2063（担当：吉田）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4085"/>
            <a:ext cx="868275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WRAPI🄬が描く未来の事業展開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52984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新たな顧客体験の創造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110984"/>
            <a:ext cx="624470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WRAPI🄬は、新たな顧客との接点を創出し、企業や自治体の可能性を広げる革新的な手段です。ラッピングピアノは、施設や事業のブランドイメージを向上させ、訪れるお客様の心を惹きつける力を持っています。</a:t>
            </a:r>
            <a:endParaRPr lang="en-US" sz="17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99521" y="2558177"/>
            <a:ext cx="6244709" cy="416206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55740"/>
            <a:ext cx="754880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WRAPI🄬の制作と設置事例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431494"/>
            <a:ext cx="432994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郡山市制施行100周年記念ピアノ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012638"/>
            <a:ext cx="6244709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ヤマハピアノYUS3　現地ラッピング　製作日数2日</a:t>
            </a:r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
</a:t>
            </a:r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
</a:t>
            </a:r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郡山市制100周年を記念したピアノを製作したいとのことで、 郡山市役所より依頼がありました。</a:t>
            </a:r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
</a:t>
            </a:r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地域の学生がデザインを担当することで、より地域色の強い、ピアノとなりました。</a:t>
            </a:r>
            <a:endParaRPr lang="en-US" sz="17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99521" y="2459831"/>
            <a:ext cx="5811679" cy="435887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72051"/>
            <a:ext cx="754880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WRAPI🄬の制作と設置事例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447806"/>
            <a:ext cx="6244709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圧巻のフルコン!「しまんとぴあ」の魅力がつまったピアノ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383280"/>
            <a:ext cx="6244709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グランドピアノCF　現地ラッピング　作業日数2日</a:t>
            </a:r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
</a:t>
            </a:r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
</a:t>
            </a:r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高知県四万十市の複合文化施設「しまんとぴあ」ロビーに設置されたピアノです。 デザインは、地域の名産や名所をちりばめたもの。 また、フルコンサーとグランドピアノCFは、</a:t>
            </a:r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
</a:t>
            </a:r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別の施設で使われず眠っていたピアノが使用されました。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5764768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ピアノを蘇らせるという観点からも、素晴らしい取り組みだと感じます。</a:t>
            </a:r>
            <a:pPr indent="0" marL="0">
              <a:lnSpc>
                <a:spcPts val="2850"/>
              </a:lnSpc>
              <a:buNone/>
            </a:pPr>
            <a:r>
              <a:rPr lang="en-US" sz="1750" u="sng" dirty="0">
                <a:solidFill>
                  <a:srgbClr val="26A68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http://www.city.shimanto.lg.jp/site/shimantopia/</a:t>
            </a:r>
            <a:endParaRPr lang="en-US" sz="1750" dirty="0"/>
          </a:p>
        </p:txBody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9521" y="2476143"/>
            <a:ext cx="6244709" cy="416313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93458"/>
            <a:ext cx="754880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WRAPI🄬の制作と設置事例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269212"/>
            <a:ext cx="349877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FUKUOKAピアノ教室 様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2850356"/>
            <a:ext cx="576572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福岡県福岡市博多区 FUKUOKAピアノ教室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793790" y="3431500"/>
            <a:ext cx="6244709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WRAPI工場で施工→現地配送　　作業日数1日</a:t>
            </a:r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
</a:t>
            </a:r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
</a:t>
            </a:r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博多で音楽教室を経営されるFUKUOKAピアノ教室様より依頼がありました。 通りに面したガラス張りの部屋に置きたいという要望で、実現にいたりましたが、 WRAPIは、見る人を楽しませる効果もあります。</a:t>
            </a:r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
</a:t>
            </a:r>
            <a:endParaRPr lang="en-US" sz="1750" dirty="0"/>
          </a:p>
        </p:txBody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99521" y="2297549"/>
            <a:ext cx="6244709" cy="468344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3609"/>
            <a:ext cx="754880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WRAPI🄬の制作と設置事例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52936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スノーフレイクス様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110508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「沖縄アウトレットモールあしびなー」の20周年を記念したピアノです。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040386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期間限定だったため、20周年のロゴなども入れています。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4607362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期間限定だからこそ、黒ではない、オリジナルのピアノを！というニーズ、非常に多くあります。</a:t>
            </a:r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
</a:t>
            </a:r>
            <a:endParaRPr lang="en-US" sz="1750" dirty="0"/>
          </a:p>
        </p:txBody>
      </p:sp>
      <p:pic>
        <p:nvPicPr>
          <p:cNvPr id="7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99521" y="2557701"/>
            <a:ext cx="6244709" cy="416313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279684"/>
            <a:ext cx="754880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WRAPI🄬で実現、感動体験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583775"/>
            <a:ext cx="396835" cy="396835"/>
          </a:xfrm>
          <a:prstGeom prst="roundRect">
            <a:avLst>
              <a:gd name="adj" fmla="val 24007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417439" y="258377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集客UP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417439" y="3074194"/>
            <a:ext cx="3041213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カラフルなラッピングピアノは、写真映えするだけでなく、店内やイベント会場に訪れる人々の注目を集めます。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4685467" y="2583775"/>
            <a:ext cx="396835" cy="396835"/>
          </a:xfrm>
          <a:prstGeom prst="roundRect">
            <a:avLst>
              <a:gd name="adj" fmla="val 24007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5309116" y="258377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コミュニティ活性化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5309116" y="3074194"/>
            <a:ext cx="3041213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ピアノコンサートやワークショップを開催することで、地域住民同士のつながりが深まり、イベントが盛り上がります。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5370671"/>
            <a:ext cx="396835" cy="396835"/>
          </a:xfrm>
          <a:prstGeom prst="roundRect">
            <a:avLst>
              <a:gd name="adj" fmla="val 24007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417439" y="537067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SNS発信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417439" y="5861090"/>
            <a:ext cx="693277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例えば、「#ユニークピアノ」「#ラッピングピアノ」といったハッシュタグで投稿された写真や動画が話題となり、フォロワーや見込み顧客を増やすチャンスとなります。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72800" y="0"/>
            <a:ext cx="36576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240036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地域との連携事例</a:t>
            </a:r>
            <a:endParaRPr lang="en-US" sz="44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90" y="2288977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93790" y="3082766"/>
            <a:ext cx="396728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自治体や地元商店街、学校など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93790" y="3573185"/>
            <a:ext cx="452247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商店街全体でラッピングピアノを活用し、地域の活性化に貢献しました。</a:t>
            </a:r>
            <a:endParaRPr lang="en-US" sz="17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6421" y="2288977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5656421" y="30827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音楽イベント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5656421" y="3573185"/>
            <a:ext cx="45225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定期的なコンサートを開催し、地域の音楽文化を育んでいます。</a:t>
            </a:r>
            <a:endParaRPr lang="en-US" sz="17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4979432"/>
            <a:ext cx="566976" cy="5669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93790" y="577322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ワークショップ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793790" y="6263640"/>
            <a:ext cx="452247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子供向けの音楽教室を開催し、新たな顧客層を開拓しました。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32610"/>
            <a:ext cx="754880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WRAPI🄬でビジネスを加速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47430" y="2995017"/>
            <a:ext cx="1614011" cy="80795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980736" y="3259336"/>
            <a:ext cx="147399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1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5088255" y="3221831"/>
            <a:ext cx="226706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新たな収益モデル</a:t>
            </a:r>
            <a:endParaRPr lang="en-US" sz="2200" dirty="0"/>
          </a:p>
        </p:txBody>
      </p:sp>
      <p:sp>
        <p:nvSpPr>
          <p:cNvPr id="6" name="Shape 3"/>
          <p:cNvSpPr/>
          <p:nvPr/>
        </p:nvSpPr>
        <p:spPr>
          <a:xfrm>
            <a:off x="4918115" y="3816072"/>
            <a:ext cx="8861822" cy="15240"/>
          </a:xfrm>
          <a:prstGeom prst="roundRect">
            <a:avLst>
              <a:gd name="adj" fmla="val 625116"/>
            </a:avLst>
          </a:prstGeom>
          <a:solidFill>
            <a:srgbClr val="BCDBD4"/>
          </a:solidFill>
          <a:ln/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0424" y="3859649"/>
            <a:ext cx="3228022" cy="80795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3936087" y="4036814"/>
            <a:ext cx="236696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2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5895261" y="4086463"/>
            <a:ext cx="226706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ブランド価値向上</a:t>
            </a:r>
            <a:endParaRPr lang="en-US" sz="2200" dirty="0"/>
          </a:p>
        </p:txBody>
      </p:sp>
      <p:sp>
        <p:nvSpPr>
          <p:cNvPr id="10" name="Shape 6"/>
          <p:cNvSpPr/>
          <p:nvPr/>
        </p:nvSpPr>
        <p:spPr>
          <a:xfrm>
            <a:off x="5725120" y="4680704"/>
            <a:ext cx="8054816" cy="15240"/>
          </a:xfrm>
          <a:prstGeom prst="roundRect">
            <a:avLst>
              <a:gd name="adj" fmla="val 625116"/>
            </a:avLst>
          </a:prstGeom>
          <a:solidFill>
            <a:srgbClr val="BCDBD4"/>
          </a:solidFill>
          <a:ln/>
        </p:spPr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3418" y="4724281"/>
            <a:ext cx="4842034" cy="807958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3935492" y="4901446"/>
            <a:ext cx="237768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3</a:t>
            </a:r>
            <a:endParaRPr lang="en-US" sz="2200" dirty="0"/>
          </a:p>
        </p:txBody>
      </p:sp>
      <p:sp>
        <p:nvSpPr>
          <p:cNvPr id="13" name="Text 8"/>
          <p:cNvSpPr/>
          <p:nvPr/>
        </p:nvSpPr>
        <p:spPr>
          <a:xfrm>
            <a:off x="6702266" y="4951095"/>
            <a:ext cx="198370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顧客体験の革新</a:t>
            </a:r>
            <a:endParaRPr lang="en-US" sz="2200" dirty="0"/>
          </a:p>
        </p:txBody>
      </p:sp>
      <p:sp>
        <p:nvSpPr>
          <p:cNvPr id="14" name="Shape 9"/>
          <p:cNvSpPr/>
          <p:nvPr/>
        </p:nvSpPr>
        <p:spPr>
          <a:xfrm>
            <a:off x="6532126" y="5545336"/>
            <a:ext cx="7247811" cy="15240"/>
          </a:xfrm>
          <a:prstGeom prst="roundRect">
            <a:avLst>
              <a:gd name="adj" fmla="val 625116"/>
            </a:avLst>
          </a:prstGeom>
          <a:solidFill>
            <a:srgbClr val="BCDBD4"/>
          </a:solidFill>
          <a:ln/>
        </p:spPr>
      </p:sp>
      <p:pic>
        <p:nvPicPr>
          <p:cNvPr id="1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294" y="5588913"/>
            <a:ext cx="6456164" cy="807958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3932277" y="5766078"/>
            <a:ext cx="244078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4</a:t>
            </a:r>
            <a:endParaRPr lang="en-US" sz="2200" dirty="0"/>
          </a:p>
        </p:txBody>
      </p:sp>
      <p:sp>
        <p:nvSpPr>
          <p:cNvPr id="17" name="Text 11"/>
          <p:cNvSpPr/>
          <p:nvPr/>
        </p:nvSpPr>
        <p:spPr>
          <a:xfrm>
            <a:off x="7509272" y="5815727"/>
            <a:ext cx="170033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集客力アップ</a:t>
            </a:r>
            <a:endParaRPr lang="en-US" sz="2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2025-01-12T10:46:18Z</dcterms:created>
  <dcterms:modified xsi:type="dcterms:W3CDTF">2025-01-12T10:46:18Z</dcterms:modified>
</cp:coreProperties>
</file>